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50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C5F301D-C792-4D9D-AD28-8116608F7812}" type="datetimeFigureOut">
              <a:rPr lang="en-GB" smtClean="0"/>
              <a:t>17/06/2014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1687941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C5F301D-C792-4D9D-AD28-8116608F7812}" type="datetimeFigureOut">
              <a:rPr lang="en-GB" smtClean="0"/>
              <a:t>17/06/2014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540178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C5F301D-C792-4D9D-AD28-8116608F7812}" type="datetimeFigureOut">
              <a:rPr lang="en-GB" smtClean="0"/>
              <a:t>17/06/2014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2972367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C5F301D-C792-4D9D-AD28-8116608F7812}" type="datetimeFigureOut">
              <a:rPr lang="en-GB" smtClean="0"/>
              <a:t>17/06/2014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651528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5F301D-C792-4D9D-AD28-8116608F7812}" type="datetimeFigureOut">
              <a:rPr lang="en-GB" smtClean="0"/>
              <a:t>17/06/2014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527174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C5F301D-C792-4D9D-AD28-8116608F7812}" type="datetimeFigureOut">
              <a:rPr lang="en-GB" smtClean="0"/>
              <a:t>17/06/2014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3990173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C5F301D-C792-4D9D-AD28-8116608F7812}" type="datetimeFigureOut">
              <a:rPr lang="en-GB" smtClean="0"/>
              <a:t>17/06/2014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387081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C5F301D-C792-4D9D-AD28-8116608F7812}" type="datetimeFigureOut">
              <a:rPr lang="en-GB" smtClean="0"/>
              <a:t>17/06/2014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1981804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5F301D-C792-4D9D-AD28-8116608F7812}" type="datetimeFigureOut">
              <a:rPr lang="en-GB" smtClean="0"/>
              <a:t>17/06/2014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1744310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5F301D-C792-4D9D-AD28-8116608F7812}" type="datetimeFigureOut">
              <a:rPr lang="en-GB" smtClean="0"/>
              <a:t>17/06/2014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3540064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5F301D-C792-4D9D-AD28-8116608F7812}" type="datetimeFigureOut">
              <a:rPr lang="en-GB" smtClean="0"/>
              <a:t>17/06/2014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19F398-6AD9-4654-975E-29F3FAECA239}" type="slidenum">
              <a:rPr lang="en-GB" smtClean="0"/>
              <a:t>‹#›</a:t>
            </a:fld>
            <a:endParaRPr lang="en-GB"/>
          </a:p>
        </p:txBody>
      </p:sp>
    </p:spTree>
    <p:extLst>
      <p:ext uri="{BB962C8B-B14F-4D97-AF65-F5344CB8AC3E}">
        <p14:creationId xmlns:p14="http://schemas.microsoft.com/office/powerpoint/2010/main" val="2730662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5F301D-C792-4D9D-AD28-8116608F7812}" type="datetimeFigureOut">
              <a:rPr lang="en-GB" smtClean="0"/>
              <a:t>17/06/2014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19F398-6AD9-4654-975E-29F3FAECA239}" type="slidenum">
              <a:rPr lang="en-GB" smtClean="0"/>
              <a:t>‹#›</a:t>
            </a:fld>
            <a:endParaRPr lang="en-GB"/>
          </a:p>
        </p:txBody>
      </p:sp>
    </p:spTree>
    <p:extLst>
      <p:ext uri="{BB962C8B-B14F-4D97-AF65-F5344CB8AC3E}">
        <p14:creationId xmlns:p14="http://schemas.microsoft.com/office/powerpoint/2010/main" val="29416527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4632" cy="1442591"/>
          </a:xfrm>
        </p:spPr>
        <p:txBody>
          <a:bodyPr/>
          <a:lstStyle/>
          <a:p>
            <a:r>
              <a:rPr lang="en-GB" dirty="0" smtClean="0"/>
              <a:t>The Awesome Church Prayer</a:t>
            </a:r>
            <a:endParaRPr lang="en-GB" dirty="0"/>
          </a:p>
        </p:txBody>
      </p:sp>
      <p:sp>
        <p:nvSpPr>
          <p:cNvPr id="3" name="Subtitle 2"/>
          <p:cNvSpPr>
            <a:spLocks noGrp="1"/>
          </p:cNvSpPr>
          <p:nvPr>
            <p:ph type="subTitle" idx="1"/>
          </p:nvPr>
        </p:nvSpPr>
        <p:spPr/>
        <p:txBody>
          <a:bodyPr/>
          <a:lstStyle/>
          <a:p>
            <a:r>
              <a:rPr lang="en-GB" dirty="0" smtClean="0"/>
              <a:t>By Liz, </a:t>
            </a:r>
            <a:r>
              <a:rPr lang="en-GB" dirty="0" err="1" smtClean="0"/>
              <a:t>Yetty</a:t>
            </a:r>
            <a:r>
              <a:rPr lang="en-GB" dirty="0" smtClean="0"/>
              <a:t>, George, Cathy &amp; Catriona</a:t>
            </a:r>
            <a:endParaRPr lang="en-GB" dirty="0"/>
          </a:p>
        </p:txBody>
      </p:sp>
    </p:spTree>
    <p:extLst>
      <p:ext uri="{BB962C8B-B14F-4D97-AF65-F5344CB8AC3E}">
        <p14:creationId xmlns:p14="http://schemas.microsoft.com/office/powerpoint/2010/main" val="666410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217443"/>
          </a:xfrm>
        </p:spPr>
        <p:txBody>
          <a:bodyPr/>
          <a:lstStyle/>
          <a:p>
            <a:pPr marL="0" indent="0" algn="just">
              <a:buNone/>
            </a:pPr>
            <a:r>
              <a:rPr lang="en-GB" dirty="0"/>
              <a:t>Mighty God, You are the King of Glory, the Beginning and End, Creator of Life, faithful and eternal</a:t>
            </a:r>
            <a:r>
              <a:rPr lang="en-GB" dirty="0" smtClean="0"/>
              <a:t>.</a:t>
            </a:r>
          </a:p>
          <a:p>
            <a:pPr marL="0" indent="0" algn="just">
              <a:buNone/>
            </a:pPr>
            <a:r>
              <a:rPr lang="en-GB" dirty="0" smtClean="0"/>
              <a:t>You </a:t>
            </a:r>
            <a:r>
              <a:rPr lang="en-GB" dirty="0"/>
              <a:t>are full of glory and wonder, beautiful beyond description, too marvellous for words. </a:t>
            </a:r>
            <a:endParaRPr lang="en-GB" dirty="0" smtClean="0"/>
          </a:p>
          <a:p>
            <a:pPr marL="0" indent="0" algn="just">
              <a:buNone/>
            </a:pPr>
            <a:r>
              <a:rPr lang="en-GB" dirty="0" smtClean="0"/>
              <a:t>You </a:t>
            </a:r>
            <a:r>
              <a:rPr lang="en-GB" dirty="0"/>
              <a:t>are Holy, yet You adopt us as Your children and encourage us to call You Father.</a:t>
            </a:r>
          </a:p>
          <a:p>
            <a:pPr marL="0" indent="0">
              <a:buNone/>
            </a:pPr>
            <a:r>
              <a:rPr lang="en-GB" dirty="0" smtClean="0"/>
              <a:t> </a:t>
            </a:r>
          </a:p>
          <a:p>
            <a:pPr marL="0" indent="0">
              <a:buNone/>
            </a:pPr>
            <a:r>
              <a:rPr lang="en-GB" dirty="0" smtClean="0"/>
              <a:t>(silence)</a:t>
            </a:r>
            <a:endParaRPr lang="en-GB" dirty="0"/>
          </a:p>
        </p:txBody>
      </p:sp>
    </p:spTree>
    <p:extLst>
      <p:ext uri="{BB962C8B-B14F-4D97-AF65-F5344CB8AC3E}">
        <p14:creationId xmlns:p14="http://schemas.microsoft.com/office/powerpoint/2010/main" val="4212837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GB" dirty="0"/>
              <a:t>The whole world is in Yours.  You are above all – you are the One in charge, the pillar that holds our lives.  Help us to remember this when we try to rely on our own resources.  Every good thing comes from You, our Creator God.  How thankful we should be!</a:t>
            </a:r>
          </a:p>
          <a:p>
            <a:pPr marL="0" indent="0" algn="just">
              <a:buNone/>
            </a:pPr>
            <a:r>
              <a:rPr lang="en-GB" dirty="0" smtClean="0"/>
              <a:t>(silence)</a:t>
            </a:r>
            <a:endParaRPr lang="en-GB" dirty="0"/>
          </a:p>
        </p:txBody>
      </p:sp>
    </p:spTree>
    <p:extLst>
      <p:ext uri="{BB962C8B-B14F-4D97-AF65-F5344CB8AC3E}">
        <p14:creationId xmlns:p14="http://schemas.microsoft.com/office/powerpoint/2010/main" val="979590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GB" dirty="0"/>
              <a:t>You created a wonderful world, and we have ruined it.  Forgive us.  Prompt us through Your Holy Spirit to do things in a way that pleases You.</a:t>
            </a:r>
          </a:p>
          <a:p>
            <a:pPr marL="0" indent="0">
              <a:buNone/>
            </a:pPr>
            <a:r>
              <a:rPr lang="en-GB" dirty="0"/>
              <a:t>Father, please forgive us that we owe You so much and give so little back.  We thank You that You are a forgiving God. Help us to show that same forgiveness to those around us, even our enemies.</a:t>
            </a:r>
          </a:p>
          <a:p>
            <a:pPr marL="0" indent="0">
              <a:buNone/>
            </a:pPr>
            <a:endParaRPr lang="en-GB" dirty="0"/>
          </a:p>
        </p:txBody>
      </p:sp>
    </p:spTree>
    <p:extLst>
      <p:ext uri="{BB962C8B-B14F-4D97-AF65-F5344CB8AC3E}">
        <p14:creationId xmlns:p14="http://schemas.microsoft.com/office/powerpoint/2010/main" val="3996239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a:t> </a:t>
            </a:r>
          </a:p>
          <a:p>
            <a:pPr marL="0" indent="0">
              <a:buNone/>
            </a:pPr>
            <a:r>
              <a:rPr lang="en-GB" dirty="0"/>
              <a:t>We bring our prayer to You, our loving, awesome God, full of glory and power</a:t>
            </a:r>
            <a:r>
              <a:rPr lang="en-GB" dirty="0" smtClean="0"/>
              <a:t>.</a:t>
            </a:r>
          </a:p>
          <a:p>
            <a:pPr marL="0" indent="0">
              <a:buNone/>
            </a:pPr>
            <a:endParaRPr lang="en-GB" dirty="0"/>
          </a:p>
          <a:p>
            <a:pPr marL="0" indent="0">
              <a:buNone/>
            </a:pPr>
            <a:r>
              <a:rPr lang="en-GB" dirty="0"/>
              <a:t>Thank You Lord!</a:t>
            </a:r>
          </a:p>
        </p:txBody>
      </p:sp>
    </p:spTree>
    <p:extLst>
      <p:ext uri="{BB962C8B-B14F-4D97-AF65-F5344CB8AC3E}">
        <p14:creationId xmlns:p14="http://schemas.microsoft.com/office/powerpoint/2010/main" val="2480253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212</Words>
  <Application>Microsoft Office PowerPoint</Application>
  <PresentationFormat>On-screen Show (4:3)</PresentationFormat>
  <Paragraphs>15</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The Awesome Church Prayer</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Awesome Church Prayer</dc:title>
  <dc:creator>DBC</dc:creator>
  <cp:lastModifiedBy>DBC</cp:lastModifiedBy>
  <cp:revision>1</cp:revision>
  <dcterms:created xsi:type="dcterms:W3CDTF">2014-06-17T19:14:43Z</dcterms:created>
  <dcterms:modified xsi:type="dcterms:W3CDTF">2014-06-17T20:04:26Z</dcterms:modified>
</cp:coreProperties>
</file>